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9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5568552"/>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Аздаған бұлтты, жауын-шашынсыз. Жел шығыстан, оңтүстік-шығыстан соғады, күші 4-9</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күндіз 10-12 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20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19</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a:latin typeface="Times New Roman" panose="02020603050405020304" pitchFamily="18" charset="0"/>
                <a:cs typeface="Times New Roman" panose="02020603050405020304" pitchFamily="18" charset="0"/>
              </a:rPr>
              <a:t>20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оңтүстік-шығыстан соғады, күші 3-8 м/с. Ауа температурасы 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15347" y="334054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6712865"/>
              </p:ext>
            </p:extLst>
          </p:nvPr>
        </p:nvGraphicFramePr>
        <p:xfrm>
          <a:off x="5018548" y="4105036"/>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 xmlns:a16="http://schemas.microsoft.com/office/drawing/2014/main" val="3583770891"/>
                    </a:ext>
                  </a:extLst>
                </a:gridCol>
                <a:gridCol w="1429718">
                  <a:extLst>
                    <a:ext uri="{9D8B030D-6E8A-4147-A177-3AD203B41FA5}">
                      <a16:colId xmlns="" xmlns:a16="http://schemas.microsoft.com/office/drawing/2014/main" val="1276116030"/>
                    </a:ext>
                  </a:extLst>
                </a:gridCol>
                <a:gridCol w="1521262">
                  <a:extLst>
                    <a:ext uri="{9D8B030D-6E8A-4147-A177-3AD203B41FA5}">
                      <a16:colId xmlns=""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43300253"/>
                  </a:ext>
                </a:extLst>
              </a:tr>
            </a:tbl>
          </a:graphicData>
        </a:graphic>
      </p:graphicFrame>
      <p:sp>
        <p:nvSpPr>
          <p:cNvPr id="20" name="TextBox 13"/>
          <p:cNvSpPr txBox="1"/>
          <p:nvPr/>
        </p:nvSpPr>
        <p:spPr>
          <a:xfrm>
            <a:off x="5015346" y="24018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20528</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4203</cp:revision>
  <cp:lastPrinted>2021-07-01T03:56:27Z</cp:lastPrinted>
  <dcterms:created xsi:type="dcterms:W3CDTF">2018-03-27T06:03:00Z</dcterms:created>
  <dcterms:modified xsi:type="dcterms:W3CDTF">2026-04-18T08:24:12Z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